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3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4.xml" ContentType="application/vnd.openxmlformats-officedocument.themeOverr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5.xml" ContentType="application/vnd.openxmlformats-officedocument.themeOverr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6" r:id="rId5"/>
    <p:sldId id="308" r:id="rId6"/>
    <p:sldId id="312" r:id="rId7"/>
    <p:sldId id="309" r:id="rId8"/>
    <p:sldId id="324" r:id="rId9"/>
    <p:sldId id="310" r:id="rId10"/>
    <p:sldId id="313" r:id="rId11"/>
    <p:sldId id="329" r:id="rId12"/>
    <p:sldId id="314" r:id="rId13"/>
    <p:sldId id="326" r:id="rId14"/>
    <p:sldId id="315" r:id="rId15"/>
    <p:sldId id="316" r:id="rId16"/>
    <p:sldId id="317" r:id="rId17"/>
    <p:sldId id="325" r:id="rId18"/>
    <p:sldId id="327" r:id="rId19"/>
    <p:sldId id="328" r:id="rId20"/>
    <p:sldId id="318" r:id="rId21"/>
    <p:sldId id="319" r:id="rId22"/>
    <p:sldId id="320" r:id="rId23"/>
    <p:sldId id="321" r:id="rId24"/>
    <p:sldId id="322" r:id="rId25"/>
    <p:sldId id="330" r:id="rId26"/>
    <p:sldId id="32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4619" autoAdjust="0"/>
  </p:normalViewPr>
  <p:slideViewPr>
    <p:cSldViewPr snapToGrid="0">
      <p:cViewPr varScale="1">
        <p:scale>
          <a:sx n="85" d="100"/>
          <a:sy n="85" d="100"/>
        </p:scale>
        <p:origin x="114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image" Target="../media/image4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image" Target="../media/image4.pn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0FC4FFE-8987-4A26-B7F4-8A516F18ADA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 err="1"/>
            <a:t>Pembagian</a:t>
          </a:r>
          <a:r>
            <a:rPr lang="en-US" dirty="0"/>
            <a:t> </a:t>
          </a:r>
          <a:r>
            <a:rPr lang="en-US" dirty="0" err="1"/>
            <a:t>tipe</a:t>
          </a:r>
          <a:r>
            <a:rPr lang="en-US" dirty="0"/>
            <a:t> </a:t>
          </a:r>
          <a:r>
            <a:rPr lang="en-US" dirty="0" err="1"/>
            <a:t>rs</a:t>
          </a:r>
          <a:r>
            <a:rPr lang="en-US" dirty="0"/>
            <a:t> dan </a:t>
          </a:r>
          <a:r>
            <a:rPr lang="en-US" dirty="0" err="1"/>
            <a:t>peralatan</a:t>
          </a:r>
          <a:r>
            <a:rPr lang="en-US" dirty="0"/>
            <a:t> yang </a:t>
          </a:r>
          <a:r>
            <a:rPr lang="en-US" dirty="0" err="1"/>
            <a:t>dibutuhkan</a:t>
          </a:r>
          <a:r>
            <a:rPr lang="en-US" dirty="0"/>
            <a:t>. </a:t>
          </a:r>
        </a:p>
      </dgm:t>
    </dgm:pt>
    <dgm:pt modelId="{CAD7EF86-FB23-41F6-BF42-040B36DEFDB1}" type="parTrans" cxnId="{C7AD8469-3C68-4AF9-AB82-79B0043AA120}">
      <dgm:prSet/>
      <dgm:spPr/>
      <dgm:t>
        <a:bodyPr/>
        <a:lstStyle/>
        <a:p>
          <a:endParaRPr lang="en-US"/>
        </a:p>
      </dgm:t>
    </dgm:pt>
    <dgm:pt modelId="{5B62599A-5C9B-48E7-896E-EA782AC60C8B}" type="sibTrans" cxnId="{C7AD8469-3C68-4AF9-AB82-79B0043AA120}">
      <dgm:prSet/>
      <dgm:spPr/>
      <dgm:t>
        <a:bodyPr/>
        <a:lstStyle/>
        <a:p>
          <a:endParaRPr lang="en-US"/>
        </a:p>
      </dgm:t>
    </dgm:pt>
    <dgm:pt modelId="{49225C73-1633-42F1-AB3B-7CB183E5F8B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qty yang </a:t>
          </a:r>
          <a:r>
            <a:rPr lang="en-US" dirty="0" err="1"/>
            <a:t>perlu</a:t>
          </a:r>
          <a:r>
            <a:rPr lang="en-US" dirty="0"/>
            <a:t> </a:t>
          </a:r>
          <a:r>
            <a:rPr lang="en-US" dirty="0" err="1"/>
            <a:t>disediakan</a:t>
          </a:r>
          <a:r>
            <a:rPr lang="en-US" dirty="0"/>
            <a:t> </a:t>
          </a:r>
          <a:r>
            <a:rPr lang="en-US" dirty="0" err="1"/>
            <a:t>rs</a:t>
          </a:r>
          <a:endParaRPr lang="en-US" dirty="0"/>
        </a:p>
      </dgm:t>
    </dgm:pt>
    <dgm:pt modelId="{1A0E2090-1D4F-438A-8766-B6030CE01ADD}" type="parTrans" cxnId="{A9154303-8225-4248-91DC-1B0156A35F07}">
      <dgm:prSet/>
      <dgm:spPr/>
      <dgm:t>
        <a:bodyPr/>
        <a:lstStyle/>
        <a:p>
          <a:endParaRPr lang="en-US"/>
        </a:p>
      </dgm:t>
    </dgm:pt>
    <dgm:pt modelId="{9646853A-8964-4519-A5B1-0B7D18B2983D}" type="sibTrans" cxnId="{A9154303-8225-4248-91DC-1B0156A35F07}">
      <dgm:prSet/>
      <dgm:spPr/>
      <dgm:t>
        <a:bodyPr/>
        <a:lstStyle/>
        <a:p>
          <a:endParaRPr lang="en-US"/>
        </a:p>
      </dgm:t>
    </dgm:pt>
    <dgm:pt modelId="{1C383F32-22E8-4F62-A3E0-BDC3D5F4899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Waktu &amp; </a:t>
          </a:r>
          <a:r>
            <a:rPr lang="en-US" dirty="0" err="1"/>
            <a:t>Contoh</a:t>
          </a:r>
          <a:r>
            <a:rPr lang="en-US" dirty="0"/>
            <a:t> </a:t>
          </a:r>
          <a:r>
            <a:rPr lang="en-US" dirty="0" err="1"/>
            <a:t>Produk</a:t>
          </a:r>
          <a:r>
            <a:rPr lang="en-US" dirty="0"/>
            <a:t> vendor</a:t>
          </a:r>
        </a:p>
      </dgm:t>
    </dgm:pt>
    <dgm:pt modelId="{A7920A2F-3244-4159-AF04-6A1D38B7B317}" type="parTrans" cxnId="{C4CCE57E-E871-46D6-BAD5-880252C95D22}">
      <dgm:prSet/>
      <dgm:spPr/>
      <dgm:t>
        <a:bodyPr/>
        <a:lstStyle/>
        <a:p>
          <a:endParaRPr lang="en-US"/>
        </a:p>
      </dgm:t>
    </dgm:pt>
    <dgm:pt modelId="{8500F72A-2C6D-4FDF-9C1D-CA691380EB0B}" type="sibTrans" cxnId="{C4CCE57E-E871-46D6-BAD5-880252C95D22}">
      <dgm:prSet/>
      <dgm:spPr/>
      <dgm:t>
        <a:bodyPr/>
        <a:lstStyle/>
        <a:p>
          <a:endParaRPr lang="en-US"/>
        </a:p>
      </dgm:t>
    </dgm:pt>
    <dgm:pt modelId="{B6056BFB-47D7-4C5F-BA11-2CB63C56A52D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</dgm:pt>
    <dgm:pt modelId="{311B26C8-22B1-4363-B621-DD56FB7418C8}" type="pres">
      <dgm:prSet presAssocID="{40FC4FFE-8987-4A26-B7F4-8A516F18ADAE}" presName="compNode" presStyleCnt="0"/>
      <dgm:spPr/>
    </dgm:pt>
    <dgm:pt modelId="{A201D7A7-914C-4D24-8B82-EE40155AB0BE}" type="pres">
      <dgm:prSet presAssocID="{40FC4FFE-8987-4A26-B7F4-8A516F18ADAE}" presName="iconBgRect" presStyleLbl="bgShp" presStyleIdx="0" presStyleCnt="3"/>
      <dgm:spPr>
        <a:prstGeom prst="ellipse">
          <a:avLst/>
        </a:prstGeom>
      </dgm:spPr>
    </dgm:pt>
    <dgm:pt modelId="{8FA2F131-CD01-4CBD-B7A5-1B9B5E7F0402}" type="pres">
      <dgm:prSet presAssocID="{40FC4FFE-8987-4A26-B7F4-8A516F18ADA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e chart"/>
        </a:ext>
      </dgm:extLst>
    </dgm:pt>
    <dgm:pt modelId="{F755F00C-B2DB-4097-B4BC-8F1BACC938B7}" type="pres">
      <dgm:prSet presAssocID="{40FC4FFE-8987-4A26-B7F4-8A516F18ADAE}" presName="spaceRect" presStyleCnt="0"/>
      <dgm:spPr/>
    </dgm:pt>
    <dgm:pt modelId="{08F4E96D-0DB6-4476-8C51-7CC7EC2F227B}" type="pres">
      <dgm:prSet presAssocID="{40FC4FFE-8987-4A26-B7F4-8A516F18ADAE}" presName="textRect" presStyleLbl="revTx" presStyleIdx="0" presStyleCnt="3">
        <dgm:presLayoutVars>
          <dgm:chMax val="1"/>
          <dgm:chPref val="1"/>
        </dgm:presLayoutVars>
      </dgm:prSet>
      <dgm:spPr/>
    </dgm:pt>
    <dgm:pt modelId="{5AB3C10D-885E-4522-AB39-7ED4318D191A}" type="pres">
      <dgm:prSet presAssocID="{5B62599A-5C9B-48E7-896E-EA782AC60C8B}" presName="sibTrans" presStyleCnt="0"/>
      <dgm:spPr/>
    </dgm:pt>
    <dgm:pt modelId="{2F278BF9-E1B2-4A1C-B065-C19A7B904219}" type="pres">
      <dgm:prSet presAssocID="{49225C73-1633-42F1-AB3B-7CB183E5F8B8}" presName="compNode" presStyleCnt="0"/>
      <dgm:spPr/>
    </dgm:pt>
    <dgm:pt modelId="{543C18BC-1989-44B2-9862-C670C61D3452}" type="pres">
      <dgm:prSet presAssocID="{49225C73-1633-42F1-AB3B-7CB183E5F8B8}" presName="iconBgRect" presStyleLbl="bgShp" presStyleIdx="1" presStyleCnt="3"/>
      <dgm:spPr>
        <a:prstGeom prst="ellipse">
          <a:avLst/>
        </a:prstGeom>
      </dgm:spPr>
    </dgm:pt>
    <dgm:pt modelId="{E94F35BC-9C76-400A-BBCA-0032259E2E5A}" type="pres">
      <dgm:prSet presAssocID="{49225C73-1633-42F1-AB3B-7CB183E5F8B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503A6D04-9ADD-43CC-9847-497CD48F2D11}" type="pres">
      <dgm:prSet presAssocID="{49225C73-1633-42F1-AB3B-7CB183E5F8B8}" presName="spaceRect" presStyleCnt="0"/>
      <dgm:spPr/>
    </dgm:pt>
    <dgm:pt modelId="{20363298-B2A6-463D-A7BE-F9F67404E389}" type="pres">
      <dgm:prSet presAssocID="{49225C73-1633-42F1-AB3B-7CB183E5F8B8}" presName="textRect" presStyleLbl="revTx" presStyleIdx="1" presStyleCnt="3">
        <dgm:presLayoutVars>
          <dgm:chMax val="1"/>
          <dgm:chPref val="1"/>
        </dgm:presLayoutVars>
      </dgm:prSet>
      <dgm:spPr/>
    </dgm:pt>
    <dgm:pt modelId="{A47947BB-708D-4F7E-B072-3C2E42B34B24}" type="pres">
      <dgm:prSet presAssocID="{9646853A-8964-4519-A5B1-0B7D18B2983D}" presName="sibTrans" presStyleCnt="0"/>
      <dgm:spPr/>
    </dgm:pt>
    <dgm:pt modelId="{BDCD0AC9-D564-4025-AD8A-36664A6CBE31}" type="pres">
      <dgm:prSet presAssocID="{1C383F32-22E8-4F62-A3E0-BDC3D5F48992}" presName="compNode" presStyleCnt="0"/>
      <dgm:spPr/>
    </dgm:pt>
    <dgm:pt modelId="{5BDDFF18-9AEC-4E5E-B9AA-33D86F01A63E}" type="pres">
      <dgm:prSet presAssocID="{1C383F32-22E8-4F62-A3E0-BDC3D5F48992}" presName="iconBgRect" presStyleLbl="bgShp" presStyleIdx="2" presStyleCnt="3"/>
      <dgm:spPr>
        <a:prstGeom prst="ellipse">
          <a:avLst/>
        </a:prstGeom>
      </dgm:spPr>
    </dgm:pt>
    <dgm:pt modelId="{F09AEBFF-D2D3-4FFF-AD65-C3CEAEEB10F2}" type="pres">
      <dgm:prSet presAssocID="{1C383F32-22E8-4F62-A3E0-BDC3D5F4899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F2EBFBCF-0520-415A-A886-3C4F90D208EF}" type="pres">
      <dgm:prSet presAssocID="{1C383F32-22E8-4F62-A3E0-BDC3D5F48992}" presName="spaceRect" presStyleCnt="0"/>
      <dgm:spPr/>
    </dgm:pt>
    <dgm:pt modelId="{AB9CAFAA-6939-48A6-A89B-19D1A94B9EA1}" type="pres">
      <dgm:prSet presAssocID="{1C383F32-22E8-4F62-A3E0-BDC3D5F48992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BA953D32-2DFF-47FE-AF26-C6B9E63D38DF}" type="presOf" srcId="{49225C73-1633-42F1-AB3B-7CB183E5F8B8}" destId="{20363298-B2A6-463D-A7BE-F9F67404E389}" srcOrd="0" destOrd="0" presId="urn:microsoft.com/office/officeart/2018/5/layout/IconLeafLabelList"/>
    <dgm:cxn modelId="{EC450542-0ED9-4BD6-9E85-5709B80794C5}" type="presOf" srcId="{01A66772-F185-4D58-B8BB-E9370D7A7A2B}" destId="{B6056BFB-47D7-4C5F-BA11-2CB63C56A52D}" srcOrd="0" destOrd="0" presId="urn:microsoft.com/office/officeart/2018/5/layout/IconLeafLabelList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D55FAE9C-CF3C-44F3-9D1E-DE6DF574E6D9}" type="presOf" srcId="{1C383F32-22E8-4F62-A3E0-BDC3D5F48992}" destId="{AB9CAFAA-6939-48A6-A89B-19D1A94B9EA1}" srcOrd="0" destOrd="0" presId="urn:microsoft.com/office/officeart/2018/5/layout/IconLeafLabelList"/>
    <dgm:cxn modelId="{A85983B4-FADF-419C-BC71-B5F0871C3055}" type="presOf" srcId="{40FC4FFE-8987-4A26-B7F4-8A516F18ADAE}" destId="{08F4E96D-0DB6-4476-8C51-7CC7EC2F227B}" srcOrd="0" destOrd="0" presId="urn:microsoft.com/office/officeart/2018/5/layout/IconLeafLabelList"/>
    <dgm:cxn modelId="{A3E74EE8-8900-4EBD-8983-3BF0AFD6DCC7}" type="presParOf" srcId="{B6056BFB-47D7-4C5F-BA11-2CB63C56A52D}" destId="{311B26C8-22B1-4363-B621-DD56FB7418C8}" srcOrd="0" destOrd="0" presId="urn:microsoft.com/office/officeart/2018/5/layout/IconLeafLabelList"/>
    <dgm:cxn modelId="{044EA9E0-B51B-492A-BE32-015CEAD0BAC9}" type="presParOf" srcId="{311B26C8-22B1-4363-B621-DD56FB7418C8}" destId="{A201D7A7-914C-4D24-8B82-EE40155AB0BE}" srcOrd="0" destOrd="0" presId="urn:microsoft.com/office/officeart/2018/5/layout/IconLeafLabelList"/>
    <dgm:cxn modelId="{08373EC6-14CB-429D-9495-F32683B931D7}" type="presParOf" srcId="{311B26C8-22B1-4363-B621-DD56FB7418C8}" destId="{8FA2F131-CD01-4CBD-B7A5-1B9B5E7F0402}" srcOrd="1" destOrd="0" presId="urn:microsoft.com/office/officeart/2018/5/layout/IconLeafLabelList"/>
    <dgm:cxn modelId="{9AB500F0-62A2-4E73-B4F4-5056804C8D6A}" type="presParOf" srcId="{311B26C8-22B1-4363-B621-DD56FB7418C8}" destId="{F755F00C-B2DB-4097-B4BC-8F1BACC938B7}" srcOrd="2" destOrd="0" presId="urn:microsoft.com/office/officeart/2018/5/layout/IconLeafLabelList"/>
    <dgm:cxn modelId="{676606A7-6564-4CEB-ACE0-4FF9A3A04E67}" type="presParOf" srcId="{311B26C8-22B1-4363-B621-DD56FB7418C8}" destId="{08F4E96D-0DB6-4476-8C51-7CC7EC2F227B}" srcOrd="3" destOrd="0" presId="urn:microsoft.com/office/officeart/2018/5/layout/IconLeafLabelList"/>
    <dgm:cxn modelId="{EAE0F94A-A454-4049-84F7-9EC90E847A03}" type="presParOf" srcId="{B6056BFB-47D7-4C5F-BA11-2CB63C56A52D}" destId="{5AB3C10D-885E-4522-AB39-7ED4318D191A}" srcOrd="1" destOrd="0" presId="urn:microsoft.com/office/officeart/2018/5/layout/IconLeafLabelList"/>
    <dgm:cxn modelId="{B0B5B21A-5ADD-4500-9A67-9B26AF543EBA}" type="presParOf" srcId="{B6056BFB-47D7-4C5F-BA11-2CB63C56A52D}" destId="{2F278BF9-E1B2-4A1C-B065-C19A7B904219}" srcOrd="2" destOrd="0" presId="urn:microsoft.com/office/officeart/2018/5/layout/IconLeafLabelList"/>
    <dgm:cxn modelId="{11FEAF2C-54F7-4E9C-A1D6-5FA0BF7F3665}" type="presParOf" srcId="{2F278BF9-E1B2-4A1C-B065-C19A7B904219}" destId="{543C18BC-1989-44B2-9862-C670C61D3452}" srcOrd="0" destOrd="0" presId="urn:microsoft.com/office/officeart/2018/5/layout/IconLeafLabelList"/>
    <dgm:cxn modelId="{92C17ECB-A80D-4A0E-95CF-40A53D32275F}" type="presParOf" srcId="{2F278BF9-E1B2-4A1C-B065-C19A7B904219}" destId="{E94F35BC-9C76-400A-BBCA-0032259E2E5A}" srcOrd="1" destOrd="0" presId="urn:microsoft.com/office/officeart/2018/5/layout/IconLeafLabelList"/>
    <dgm:cxn modelId="{54E5AE33-4BE6-44E7-871B-1103A0BA7A56}" type="presParOf" srcId="{2F278BF9-E1B2-4A1C-B065-C19A7B904219}" destId="{503A6D04-9ADD-43CC-9847-497CD48F2D11}" srcOrd="2" destOrd="0" presId="urn:microsoft.com/office/officeart/2018/5/layout/IconLeafLabelList"/>
    <dgm:cxn modelId="{3575FCA0-4FCE-460A-8D84-2C767D311A20}" type="presParOf" srcId="{2F278BF9-E1B2-4A1C-B065-C19A7B904219}" destId="{20363298-B2A6-463D-A7BE-F9F67404E389}" srcOrd="3" destOrd="0" presId="urn:microsoft.com/office/officeart/2018/5/layout/IconLeafLabelList"/>
    <dgm:cxn modelId="{4FD22448-C17B-4C43-BAB3-A0B7AA9BCE0D}" type="presParOf" srcId="{B6056BFB-47D7-4C5F-BA11-2CB63C56A52D}" destId="{A47947BB-708D-4F7E-B072-3C2E42B34B24}" srcOrd="3" destOrd="0" presId="urn:microsoft.com/office/officeart/2018/5/layout/IconLeafLabelList"/>
    <dgm:cxn modelId="{75E30F4F-0E76-457B-9D4F-CDE27C2F7F77}" type="presParOf" srcId="{B6056BFB-47D7-4C5F-BA11-2CB63C56A52D}" destId="{BDCD0AC9-D564-4025-AD8A-36664A6CBE31}" srcOrd="4" destOrd="0" presId="urn:microsoft.com/office/officeart/2018/5/layout/IconLeafLabelList"/>
    <dgm:cxn modelId="{C6A367E7-6A7C-42CB-94E4-8EA78AEF87BF}" type="presParOf" srcId="{BDCD0AC9-D564-4025-AD8A-36664A6CBE31}" destId="{5BDDFF18-9AEC-4E5E-B9AA-33D86F01A63E}" srcOrd="0" destOrd="0" presId="urn:microsoft.com/office/officeart/2018/5/layout/IconLeafLabelList"/>
    <dgm:cxn modelId="{B180CBEB-FA9F-4E52-8CA3-A65CB80BB91B}" type="presParOf" srcId="{BDCD0AC9-D564-4025-AD8A-36664A6CBE31}" destId="{F09AEBFF-D2D3-4FFF-AD65-C3CEAEEB10F2}" srcOrd="1" destOrd="0" presId="urn:microsoft.com/office/officeart/2018/5/layout/IconLeafLabelList"/>
    <dgm:cxn modelId="{170B020E-1E19-4EB4-A72C-4FCF01A7DD7E}" type="presParOf" srcId="{BDCD0AC9-D564-4025-AD8A-36664A6CBE31}" destId="{F2EBFBCF-0520-415A-A886-3C4F90D208EF}" srcOrd="2" destOrd="0" presId="urn:microsoft.com/office/officeart/2018/5/layout/IconLeafLabelList"/>
    <dgm:cxn modelId="{CADD8F7D-722C-42A0-AF21-39A3559F8D7B}" type="presParOf" srcId="{BDCD0AC9-D564-4025-AD8A-36664A6CBE31}" destId="{AB9CAFAA-6939-48A6-A89B-19D1A94B9EA1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0FC4FFE-8987-4A26-B7F4-8A516F18ADA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 </a:t>
          </a:r>
        </a:p>
      </dgm:t>
    </dgm:pt>
    <dgm:pt modelId="{5B62599A-5C9B-48E7-896E-EA782AC60C8B}" type="sibTrans" cxnId="{C7AD8469-3C68-4AF9-AB82-79B0043AA120}">
      <dgm:prSet/>
      <dgm:spPr/>
      <dgm:t>
        <a:bodyPr/>
        <a:lstStyle/>
        <a:p>
          <a:endParaRPr lang="en-US"/>
        </a:p>
      </dgm:t>
    </dgm:pt>
    <dgm:pt modelId="{CAD7EF86-FB23-41F6-BF42-040B36DEFDB1}" type="parTrans" cxnId="{C7AD8469-3C68-4AF9-AB82-79B0043AA120}">
      <dgm:prSet/>
      <dgm:spPr/>
      <dgm:t>
        <a:bodyPr/>
        <a:lstStyle/>
        <a:p>
          <a:endParaRPr lang="en-US"/>
        </a:p>
      </dgm:t>
    </dgm:pt>
    <dgm:pt modelId="{B6056BFB-47D7-4C5F-BA11-2CB63C56A52D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</dgm:pt>
    <dgm:pt modelId="{311B26C8-22B1-4363-B621-DD56FB7418C8}" type="pres">
      <dgm:prSet presAssocID="{40FC4FFE-8987-4A26-B7F4-8A516F18ADAE}" presName="compNode" presStyleCnt="0"/>
      <dgm:spPr/>
    </dgm:pt>
    <dgm:pt modelId="{A201D7A7-914C-4D24-8B82-EE40155AB0BE}" type="pres">
      <dgm:prSet presAssocID="{40FC4FFE-8987-4A26-B7F4-8A516F18ADAE}" presName="iconBgRect" presStyleLbl="bgShp" presStyleIdx="0" presStyleCnt="1" custScaleX="251432" custScaleY="262717"/>
      <dgm:spPr>
        <a:prstGeom prst="ellipse">
          <a:avLst/>
        </a:prstGeom>
      </dgm:spPr>
    </dgm:pt>
    <dgm:pt modelId="{8FA2F131-CD01-4CBD-B7A5-1B9B5E7F0402}" type="pres">
      <dgm:prSet presAssocID="{40FC4FFE-8987-4A26-B7F4-8A516F18ADAE}" presName="iconRect" presStyleLbl="node1" presStyleIdx="0" presStyleCnt="1" custScaleX="251432" custScaleY="272899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e chart"/>
        </a:ext>
      </dgm:extLst>
    </dgm:pt>
    <dgm:pt modelId="{F755F00C-B2DB-4097-B4BC-8F1BACC938B7}" type="pres">
      <dgm:prSet presAssocID="{40FC4FFE-8987-4A26-B7F4-8A516F18ADAE}" presName="spaceRect" presStyleCnt="0"/>
      <dgm:spPr/>
    </dgm:pt>
    <dgm:pt modelId="{08F4E96D-0DB6-4476-8C51-7CC7EC2F227B}" type="pres">
      <dgm:prSet presAssocID="{40FC4FFE-8987-4A26-B7F4-8A516F18ADAE}" presName="textRect" presStyleLbl="revTx" presStyleIdx="0" presStyleCnt="1">
        <dgm:presLayoutVars>
          <dgm:chMax val="1"/>
          <dgm:chPref val="1"/>
        </dgm:presLayoutVars>
      </dgm:prSet>
      <dgm:spPr/>
    </dgm:pt>
  </dgm:ptLst>
  <dgm:cxnLst>
    <dgm:cxn modelId="{EC450542-0ED9-4BD6-9E85-5709B80794C5}" type="presOf" srcId="{01A66772-F185-4D58-B8BB-E9370D7A7A2B}" destId="{B6056BFB-47D7-4C5F-BA11-2CB63C56A52D}" srcOrd="0" destOrd="0" presId="urn:microsoft.com/office/officeart/2018/5/layout/IconLeafLabelList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A85983B4-FADF-419C-BC71-B5F0871C3055}" type="presOf" srcId="{40FC4FFE-8987-4A26-B7F4-8A516F18ADAE}" destId="{08F4E96D-0DB6-4476-8C51-7CC7EC2F227B}" srcOrd="0" destOrd="0" presId="urn:microsoft.com/office/officeart/2018/5/layout/IconLeafLabelList"/>
    <dgm:cxn modelId="{A3E74EE8-8900-4EBD-8983-3BF0AFD6DCC7}" type="presParOf" srcId="{B6056BFB-47D7-4C5F-BA11-2CB63C56A52D}" destId="{311B26C8-22B1-4363-B621-DD56FB7418C8}" srcOrd="0" destOrd="0" presId="urn:microsoft.com/office/officeart/2018/5/layout/IconLeafLabelList"/>
    <dgm:cxn modelId="{044EA9E0-B51B-492A-BE32-015CEAD0BAC9}" type="presParOf" srcId="{311B26C8-22B1-4363-B621-DD56FB7418C8}" destId="{A201D7A7-914C-4D24-8B82-EE40155AB0BE}" srcOrd="0" destOrd="0" presId="urn:microsoft.com/office/officeart/2018/5/layout/IconLeafLabelList"/>
    <dgm:cxn modelId="{08373EC6-14CB-429D-9495-F32683B931D7}" type="presParOf" srcId="{311B26C8-22B1-4363-B621-DD56FB7418C8}" destId="{8FA2F131-CD01-4CBD-B7A5-1B9B5E7F0402}" srcOrd="1" destOrd="0" presId="urn:microsoft.com/office/officeart/2018/5/layout/IconLeafLabelList"/>
    <dgm:cxn modelId="{9AB500F0-62A2-4E73-B4F4-5056804C8D6A}" type="presParOf" srcId="{311B26C8-22B1-4363-B621-DD56FB7418C8}" destId="{F755F00C-B2DB-4097-B4BC-8F1BACC938B7}" srcOrd="2" destOrd="0" presId="urn:microsoft.com/office/officeart/2018/5/layout/IconLeafLabelList"/>
    <dgm:cxn modelId="{676606A7-6564-4CEB-ACE0-4FF9A3A04E67}" type="presParOf" srcId="{311B26C8-22B1-4363-B621-DD56FB7418C8}" destId="{08F4E96D-0DB6-4476-8C51-7CC7EC2F227B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9225C73-1633-42F1-AB3B-7CB183E5F8B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endParaRPr lang="en-US" dirty="0"/>
        </a:p>
      </dgm:t>
    </dgm:pt>
    <dgm:pt modelId="{1A0E2090-1D4F-438A-8766-B6030CE01ADD}" type="parTrans" cxnId="{A9154303-8225-4248-91DC-1B0156A35F07}">
      <dgm:prSet/>
      <dgm:spPr/>
      <dgm:t>
        <a:bodyPr/>
        <a:lstStyle/>
        <a:p>
          <a:endParaRPr lang="en-US"/>
        </a:p>
      </dgm:t>
    </dgm:pt>
    <dgm:pt modelId="{9646853A-8964-4519-A5B1-0B7D18B2983D}" type="sibTrans" cxnId="{A9154303-8225-4248-91DC-1B0156A35F07}">
      <dgm:prSet/>
      <dgm:spPr/>
      <dgm:t>
        <a:bodyPr/>
        <a:lstStyle/>
        <a:p>
          <a:endParaRPr lang="en-US"/>
        </a:p>
      </dgm:t>
    </dgm:pt>
    <dgm:pt modelId="{B6056BFB-47D7-4C5F-BA11-2CB63C56A52D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</dgm:pt>
    <dgm:pt modelId="{2F278BF9-E1B2-4A1C-B065-C19A7B904219}" type="pres">
      <dgm:prSet presAssocID="{49225C73-1633-42F1-AB3B-7CB183E5F8B8}" presName="compNode" presStyleCnt="0"/>
      <dgm:spPr/>
    </dgm:pt>
    <dgm:pt modelId="{543C18BC-1989-44B2-9862-C670C61D3452}" type="pres">
      <dgm:prSet presAssocID="{49225C73-1633-42F1-AB3B-7CB183E5F8B8}" presName="iconBgRect" presStyleLbl="bgShp" presStyleIdx="0" presStyleCnt="1" custScaleX="256767" custScaleY="262717"/>
      <dgm:spPr>
        <a:prstGeom prst="ellipse">
          <a:avLst/>
        </a:prstGeom>
      </dgm:spPr>
    </dgm:pt>
    <dgm:pt modelId="{E94F35BC-9C76-400A-BBCA-0032259E2E5A}" type="pres">
      <dgm:prSet presAssocID="{49225C73-1633-42F1-AB3B-7CB183E5F8B8}" presName="iconRect" presStyleLbl="node1" presStyleIdx="0" presStyleCnt="1" custScaleX="256767" custScaleY="27170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503A6D04-9ADD-43CC-9847-497CD48F2D11}" type="pres">
      <dgm:prSet presAssocID="{49225C73-1633-42F1-AB3B-7CB183E5F8B8}" presName="spaceRect" presStyleCnt="0"/>
      <dgm:spPr/>
    </dgm:pt>
    <dgm:pt modelId="{20363298-B2A6-463D-A7BE-F9F67404E389}" type="pres">
      <dgm:prSet presAssocID="{49225C73-1633-42F1-AB3B-7CB183E5F8B8}" presName="textRect" presStyleLbl="revTx" presStyleIdx="0" presStyleCnt="1">
        <dgm:presLayoutVars>
          <dgm:chMax val="1"/>
          <dgm:chPref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0" destOrd="0" parTransId="{1A0E2090-1D4F-438A-8766-B6030CE01ADD}" sibTransId="{9646853A-8964-4519-A5B1-0B7D18B2983D}"/>
    <dgm:cxn modelId="{BA953D32-2DFF-47FE-AF26-C6B9E63D38DF}" type="presOf" srcId="{49225C73-1633-42F1-AB3B-7CB183E5F8B8}" destId="{20363298-B2A6-463D-A7BE-F9F67404E389}" srcOrd="0" destOrd="0" presId="urn:microsoft.com/office/officeart/2018/5/layout/IconLeafLabelList"/>
    <dgm:cxn modelId="{EC450542-0ED9-4BD6-9E85-5709B80794C5}" type="presOf" srcId="{01A66772-F185-4D58-B8BB-E9370D7A7A2B}" destId="{B6056BFB-47D7-4C5F-BA11-2CB63C56A52D}" srcOrd="0" destOrd="0" presId="urn:microsoft.com/office/officeart/2018/5/layout/IconLeafLabelList"/>
    <dgm:cxn modelId="{B0B5B21A-5ADD-4500-9A67-9B26AF543EBA}" type="presParOf" srcId="{B6056BFB-47D7-4C5F-BA11-2CB63C56A52D}" destId="{2F278BF9-E1B2-4A1C-B065-C19A7B904219}" srcOrd="0" destOrd="0" presId="urn:microsoft.com/office/officeart/2018/5/layout/IconLeafLabelList"/>
    <dgm:cxn modelId="{11FEAF2C-54F7-4E9C-A1D6-5FA0BF7F3665}" type="presParOf" srcId="{2F278BF9-E1B2-4A1C-B065-C19A7B904219}" destId="{543C18BC-1989-44B2-9862-C670C61D3452}" srcOrd="0" destOrd="0" presId="urn:microsoft.com/office/officeart/2018/5/layout/IconLeafLabelList"/>
    <dgm:cxn modelId="{92C17ECB-A80D-4A0E-95CF-40A53D32275F}" type="presParOf" srcId="{2F278BF9-E1B2-4A1C-B065-C19A7B904219}" destId="{E94F35BC-9C76-400A-BBCA-0032259E2E5A}" srcOrd="1" destOrd="0" presId="urn:microsoft.com/office/officeart/2018/5/layout/IconLeafLabelList"/>
    <dgm:cxn modelId="{54E5AE33-4BE6-44E7-871B-1103A0BA7A56}" type="presParOf" srcId="{2F278BF9-E1B2-4A1C-B065-C19A7B904219}" destId="{503A6D04-9ADD-43CC-9847-497CD48F2D11}" srcOrd="2" destOrd="0" presId="urn:microsoft.com/office/officeart/2018/5/layout/IconLeafLabelList"/>
    <dgm:cxn modelId="{3575FCA0-4FCE-460A-8D84-2C767D311A20}" type="presParOf" srcId="{2F278BF9-E1B2-4A1C-B065-C19A7B904219}" destId="{20363298-B2A6-463D-A7BE-F9F67404E389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C383F32-22E8-4F62-A3E0-BDC3D5F4899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endParaRPr lang="en-US" dirty="0"/>
        </a:p>
      </dgm:t>
    </dgm:pt>
    <dgm:pt modelId="{A7920A2F-3244-4159-AF04-6A1D38B7B317}" type="parTrans" cxnId="{C4CCE57E-E871-46D6-BAD5-880252C95D22}">
      <dgm:prSet/>
      <dgm:spPr/>
      <dgm:t>
        <a:bodyPr/>
        <a:lstStyle/>
        <a:p>
          <a:endParaRPr lang="en-US"/>
        </a:p>
      </dgm:t>
    </dgm:pt>
    <dgm:pt modelId="{8500F72A-2C6D-4FDF-9C1D-CA691380EB0B}" type="sibTrans" cxnId="{C4CCE57E-E871-46D6-BAD5-880252C95D22}">
      <dgm:prSet/>
      <dgm:spPr/>
      <dgm:t>
        <a:bodyPr/>
        <a:lstStyle/>
        <a:p>
          <a:endParaRPr lang="en-US"/>
        </a:p>
      </dgm:t>
    </dgm:pt>
    <dgm:pt modelId="{B6056BFB-47D7-4C5F-BA11-2CB63C56A52D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</dgm:pt>
    <dgm:pt modelId="{BDCD0AC9-D564-4025-AD8A-36664A6CBE31}" type="pres">
      <dgm:prSet presAssocID="{1C383F32-22E8-4F62-A3E0-BDC3D5F48992}" presName="compNode" presStyleCnt="0"/>
      <dgm:spPr/>
    </dgm:pt>
    <dgm:pt modelId="{5BDDFF18-9AEC-4E5E-B9AA-33D86F01A63E}" type="pres">
      <dgm:prSet presAssocID="{1C383F32-22E8-4F62-A3E0-BDC3D5F48992}" presName="iconBgRect" presStyleLbl="bgShp" presStyleIdx="0" presStyleCnt="1" custScaleX="185857" custScaleY="195063"/>
      <dgm:spPr>
        <a:prstGeom prst="ellipse">
          <a:avLst/>
        </a:prstGeom>
      </dgm:spPr>
    </dgm:pt>
    <dgm:pt modelId="{F09AEBFF-D2D3-4FFF-AD65-C3CEAEEB10F2}" type="pres">
      <dgm:prSet presAssocID="{1C383F32-22E8-4F62-A3E0-BDC3D5F48992}" presName="iconRect" presStyleLbl="node1" presStyleIdx="0" presStyleCnt="1" custScaleX="185857" custScaleY="25122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F2EBFBCF-0520-415A-A886-3C4F90D208EF}" type="pres">
      <dgm:prSet presAssocID="{1C383F32-22E8-4F62-A3E0-BDC3D5F48992}" presName="spaceRect" presStyleCnt="0"/>
      <dgm:spPr/>
    </dgm:pt>
    <dgm:pt modelId="{AB9CAFAA-6939-48A6-A89B-19D1A94B9EA1}" type="pres">
      <dgm:prSet presAssocID="{1C383F32-22E8-4F62-A3E0-BDC3D5F48992}" presName="textRect" presStyleLbl="revTx" presStyleIdx="0" presStyleCnt="1">
        <dgm:presLayoutVars>
          <dgm:chMax val="1"/>
          <dgm:chPref val="1"/>
        </dgm:presLayoutVars>
      </dgm:prSet>
      <dgm:spPr/>
    </dgm:pt>
  </dgm:ptLst>
  <dgm:cxnLst>
    <dgm:cxn modelId="{EC450542-0ED9-4BD6-9E85-5709B80794C5}" type="presOf" srcId="{01A66772-F185-4D58-B8BB-E9370D7A7A2B}" destId="{B6056BFB-47D7-4C5F-BA11-2CB63C56A52D}" srcOrd="0" destOrd="0" presId="urn:microsoft.com/office/officeart/2018/5/layout/IconLeafLabelList"/>
    <dgm:cxn modelId="{C4CCE57E-E871-46D6-BAD5-880252C95D22}" srcId="{01A66772-F185-4D58-B8BB-E9370D7A7A2B}" destId="{1C383F32-22E8-4F62-A3E0-BDC3D5F48992}" srcOrd="0" destOrd="0" parTransId="{A7920A2F-3244-4159-AF04-6A1D38B7B317}" sibTransId="{8500F72A-2C6D-4FDF-9C1D-CA691380EB0B}"/>
    <dgm:cxn modelId="{D55FAE9C-CF3C-44F3-9D1E-DE6DF574E6D9}" type="presOf" srcId="{1C383F32-22E8-4F62-A3E0-BDC3D5F48992}" destId="{AB9CAFAA-6939-48A6-A89B-19D1A94B9EA1}" srcOrd="0" destOrd="0" presId="urn:microsoft.com/office/officeart/2018/5/layout/IconLeafLabelList"/>
    <dgm:cxn modelId="{75E30F4F-0E76-457B-9D4F-CDE27C2F7F77}" type="presParOf" srcId="{B6056BFB-47D7-4C5F-BA11-2CB63C56A52D}" destId="{BDCD0AC9-D564-4025-AD8A-36664A6CBE31}" srcOrd="0" destOrd="0" presId="urn:microsoft.com/office/officeart/2018/5/layout/IconLeafLabelList"/>
    <dgm:cxn modelId="{C6A367E7-6A7C-42CB-94E4-8EA78AEF87BF}" type="presParOf" srcId="{BDCD0AC9-D564-4025-AD8A-36664A6CBE31}" destId="{5BDDFF18-9AEC-4E5E-B9AA-33D86F01A63E}" srcOrd="0" destOrd="0" presId="urn:microsoft.com/office/officeart/2018/5/layout/IconLeafLabelList"/>
    <dgm:cxn modelId="{B180CBEB-FA9F-4E52-8CA3-A65CB80BB91B}" type="presParOf" srcId="{BDCD0AC9-D564-4025-AD8A-36664A6CBE31}" destId="{F09AEBFF-D2D3-4FFF-AD65-C3CEAEEB10F2}" srcOrd="1" destOrd="0" presId="urn:microsoft.com/office/officeart/2018/5/layout/IconLeafLabelList"/>
    <dgm:cxn modelId="{170B020E-1E19-4EB4-A72C-4FCF01A7DD7E}" type="presParOf" srcId="{BDCD0AC9-D564-4025-AD8A-36664A6CBE31}" destId="{F2EBFBCF-0520-415A-A886-3C4F90D208EF}" srcOrd="2" destOrd="0" presId="urn:microsoft.com/office/officeart/2018/5/layout/IconLeafLabelList"/>
    <dgm:cxn modelId="{CADD8F7D-722C-42A0-AF21-39A3559F8D7B}" type="presParOf" srcId="{BDCD0AC9-D564-4025-AD8A-36664A6CBE31}" destId="{AB9CAFAA-6939-48A6-A89B-19D1A94B9EA1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1D7A7-914C-4D24-8B82-EE40155AB0BE}">
      <dsp:nvSpPr>
        <dsp:cNvPr id="0" name=""/>
        <dsp:cNvSpPr/>
      </dsp:nvSpPr>
      <dsp:spPr>
        <a:xfrm>
          <a:off x="616949" y="340539"/>
          <a:ext cx="1818562" cy="18185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A2F131-CD01-4CBD-B7A5-1B9B5E7F0402}">
      <dsp:nvSpPr>
        <dsp:cNvPr id="0" name=""/>
        <dsp:cNvSpPr/>
      </dsp:nvSpPr>
      <dsp:spPr>
        <a:xfrm>
          <a:off x="1004512" y="728102"/>
          <a:ext cx="1043437" cy="10434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F4E96D-0DB6-4476-8C51-7CC7EC2F227B}">
      <dsp:nvSpPr>
        <dsp:cNvPr id="0" name=""/>
        <dsp:cNvSpPr/>
      </dsp:nvSpPr>
      <dsp:spPr>
        <a:xfrm>
          <a:off x="35606" y="2725540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 dirty="0" err="1"/>
            <a:t>Pembagian</a:t>
          </a:r>
          <a:r>
            <a:rPr lang="en-US" sz="1700" kern="1200" dirty="0"/>
            <a:t> </a:t>
          </a:r>
          <a:r>
            <a:rPr lang="en-US" sz="1700" kern="1200" dirty="0" err="1"/>
            <a:t>tipe</a:t>
          </a:r>
          <a:r>
            <a:rPr lang="en-US" sz="1700" kern="1200" dirty="0"/>
            <a:t> </a:t>
          </a:r>
          <a:r>
            <a:rPr lang="en-US" sz="1700" kern="1200" dirty="0" err="1"/>
            <a:t>rs</a:t>
          </a:r>
          <a:r>
            <a:rPr lang="en-US" sz="1700" kern="1200" dirty="0"/>
            <a:t> dan </a:t>
          </a:r>
          <a:r>
            <a:rPr lang="en-US" sz="1700" kern="1200" dirty="0" err="1"/>
            <a:t>peralatan</a:t>
          </a:r>
          <a:r>
            <a:rPr lang="en-US" sz="1700" kern="1200" dirty="0"/>
            <a:t> yang </a:t>
          </a:r>
          <a:r>
            <a:rPr lang="en-US" sz="1700" kern="1200" dirty="0" err="1"/>
            <a:t>dibutuhkan</a:t>
          </a:r>
          <a:r>
            <a:rPr lang="en-US" sz="1700" kern="1200" dirty="0"/>
            <a:t>. </a:t>
          </a:r>
        </a:p>
      </dsp:txBody>
      <dsp:txXfrm>
        <a:off x="35606" y="2725540"/>
        <a:ext cx="2981250" cy="720000"/>
      </dsp:txXfrm>
    </dsp:sp>
    <dsp:sp modelId="{543C18BC-1989-44B2-9862-C670C61D3452}">
      <dsp:nvSpPr>
        <dsp:cNvPr id="0" name=""/>
        <dsp:cNvSpPr/>
      </dsp:nvSpPr>
      <dsp:spPr>
        <a:xfrm>
          <a:off x="4119918" y="340539"/>
          <a:ext cx="1818562" cy="18185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F35BC-9C76-400A-BBCA-0032259E2E5A}">
      <dsp:nvSpPr>
        <dsp:cNvPr id="0" name=""/>
        <dsp:cNvSpPr/>
      </dsp:nvSpPr>
      <dsp:spPr>
        <a:xfrm>
          <a:off x="4507481" y="728102"/>
          <a:ext cx="1043437" cy="10434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363298-B2A6-463D-A7BE-F9F67404E389}">
      <dsp:nvSpPr>
        <dsp:cNvPr id="0" name=""/>
        <dsp:cNvSpPr/>
      </dsp:nvSpPr>
      <dsp:spPr>
        <a:xfrm>
          <a:off x="3538574" y="2725540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 dirty="0"/>
            <a:t>qty yang </a:t>
          </a:r>
          <a:r>
            <a:rPr lang="en-US" sz="1700" kern="1200" dirty="0" err="1"/>
            <a:t>perlu</a:t>
          </a:r>
          <a:r>
            <a:rPr lang="en-US" sz="1700" kern="1200" dirty="0"/>
            <a:t> </a:t>
          </a:r>
          <a:r>
            <a:rPr lang="en-US" sz="1700" kern="1200" dirty="0" err="1"/>
            <a:t>disediakan</a:t>
          </a:r>
          <a:r>
            <a:rPr lang="en-US" sz="1700" kern="1200" dirty="0"/>
            <a:t> </a:t>
          </a:r>
          <a:r>
            <a:rPr lang="en-US" sz="1700" kern="1200" dirty="0" err="1"/>
            <a:t>rs</a:t>
          </a:r>
          <a:endParaRPr lang="en-US" sz="1700" kern="1200" dirty="0"/>
        </a:p>
      </dsp:txBody>
      <dsp:txXfrm>
        <a:off x="3538574" y="2725540"/>
        <a:ext cx="2981250" cy="720000"/>
      </dsp:txXfrm>
    </dsp:sp>
    <dsp:sp modelId="{5BDDFF18-9AEC-4E5E-B9AA-33D86F01A63E}">
      <dsp:nvSpPr>
        <dsp:cNvPr id="0" name=""/>
        <dsp:cNvSpPr/>
      </dsp:nvSpPr>
      <dsp:spPr>
        <a:xfrm>
          <a:off x="7622887" y="340539"/>
          <a:ext cx="1818562" cy="18185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9AEBFF-D2D3-4FFF-AD65-C3CEAEEB10F2}">
      <dsp:nvSpPr>
        <dsp:cNvPr id="0" name=""/>
        <dsp:cNvSpPr/>
      </dsp:nvSpPr>
      <dsp:spPr>
        <a:xfrm>
          <a:off x="8010450" y="728102"/>
          <a:ext cx="1043437" cy="10434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9CAFAA-6939-48A6-A89B-19D1A94B9EA1}">
      <dsp:nvSpPr>
        <dsp:cNvPr id="0" name=""/>
        <dsp:cNvSpPr/>
      </dsp:nvSpPr>
      <dsp:spPr>
        <a:xfrm>
          <a:off x="7041543" y="2725540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 dirty="0"/>
            <a:t>Waktu &amp; </a:t>
          </a:r>
          <a:r>
            <a:rPr lang="en-US" sz="1700" kern="1200" dirty="0" err="1"/>
            <a:t>Contoh</a:t>
          </a:r>
          <a:r>
            <a:rPr lang="en-US" sz="1700" kern="1200" dirty="0"/>
            <a:t> </a:t>
          </a:r>
          <a:r>
            <a:rPr lang="en-US" sz="1700" kern="1200" dirty="0" err="1"/>
            <a:t>Produk</a:t>
          </a:r>
          <a:r>
            <a:rPr lang="en-US" sz="1700" kern="1200" dirty="0"/>
            <a:t> vendor</a:t>
          </a:r>
        </a:p>
      </dsp:txBody>
      <dsp:txXfrm>
        <a:off x="7041543" y="2725540"/>
        <a:ext cx="29812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1D7A7-914C-4D24-8B82-EE40155AB0BE}">
      <dsp:nvSpPr>
        <dsp:cNvPr id="0" name=""/>
        <dsp:cNvSpPr/>
      </dsp:nvSpPr>
      <dsp:spPr>
        <a:xfrm>
          <a:off x="3260611" y="38259"/>
          <a:ext cx="3537176" cy="369593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A2F131-CD01-4CBD-B7A5-1B9B5E7F0402}">
      <dsp:nvSpPr>
        <dsp:cNvPr id="0" name=""/>
        <dsp:cNvSpPr/>
      </dsp:nvSpPr>
      <dsp:spPr>
        <a:xfrm>
          <a:off x="4014436" y="784823"/>
          <a:ext cx="2029527" cy="22028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F4E96D-0DB6-4476-8C51-7CC7EC2F227B}">
      <dsp:nvSpPr>
        <dsp:cNvPr id="0" name=""/>
        <dsp:cNvSpPr/>
      </dsp:nvSpPr>
      <dsp:spPr>
        <a:xfrm>
          <a:off x="3876074" y="3027820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55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4400" kern="1200" dirty="0"/>
            <a:t> </a:t>
          </a:r>
        </a:p>
      </dsp:txBody>
      <dsp:txXfrm>
        <a:off x="3876074" y="3027820"/>
        <a:ext cx="230625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3C18BC-1989-44B2-9862-C670C61D3452}">
      <dsp:nvSpPr>
        <dsp:cNvPr id="0" name=""/>
        <dsp:cNvSpPr/>
      </dsp:nvSpPr>
      <dsp:spPr>
        <a:xfrm>
          <a:off x="3223084" y="38259"/>
          <a:ext cx="3612230" cy="369593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F35BC-9C76-400A-BBCA-0032259E2E5A}">
      <dsp:nvSpPr>
        <dsp:cNvPr id="0" name=""/>
        <dsp:cNvSpPr/>
      </dsp:nvSpPr>
      <dsp:spPr>
        <a:xfrm>
          <a:off x="3992904" y="789638"/>
          <a:ext cx="2072591" cy="21931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363298-B2A6-463D-A7BE-F9F67404E389}">
      <dsp:nvSpPr>
        <dsp:cNvPr id="0" name=""/>
        <dsp:cNvSpPr/>
      </dsp:nvSpPr>
      <dsp:spPr>
        <a:xfrm>
          <a:off x="3876074" y="3027820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55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en-US" sz="4400" kern="1200" dirty="0"/>
        </a:p>
      </dsp:txBody>
      <dsp:txXfrm>
        <a:off x="3876074" y="3027820"/>
        <a:ext cx="230625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DFF18-9AEC-4E5E-B9AA-33D86F01A63E}">
      <dsp:nvSpPr>
        <dsp:cNvPr id="0" name=""/>
        <dsp:cNvSpPr/>
      </dsp:nvSpPr>
      <dsp:spPr>
        <a:xfrm>
          <a:off x="3434895" y="308"/>
          <a:ext cx="3188609" cy="334654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9AEBFF-D2D3-4FFF-AD65-C3CEAEEB10F2}">
      <dsp:nvSpPr>
        <dsp:cNvPr id="0" name=""/>
        <dsp:cNvSpPr/>
      </dsp:nvSpPr>
      <dsp:spPr>
        <a:xfrm>
          <a:off x="4114435" y="437095"/>
          <a:ext cx="1829529" cy="24729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9CAFAA-6939-48A6-A89B-19D1A94B9EA1}">
      <dsp:nvSpPr>
        <dsp:cNvPr id="0" name=""/>
        <dsp:cNvSpPr/>
      </dsp:nvSpPr>
      <dsp:spPr>
        <a:xfrm>
          <a:off x="3622949" y="3065771"/>
          <a:ext cx="281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55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en-US" sz="4400" kern="1200" dirty="0"/>
        </a:p>
      </dsp:txBody>
      <dsp:txXfrm>
        <a:off x="3622949" y="3065771"/>
        <a:ext cx="28125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11/9/2022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11/9/2022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11/9/2022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11/9/2022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11/9/2022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11/9/2022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11/9/2022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11/9/2022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11/9/2022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11/9/2022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g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Pelayanan%20Anesthesiologi%20&amp;%20Terapi%20Intensif.pdf" TargetMode="External"/><Relationship Id="rId2" Type="http://schemas.openxmlformats.org/officeDocument/2006/relationships/hyperlink" Target="Pelayanan%20Gawat%20Darurat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Pelayanan%20Radiologi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0000" y="639097"/>
            <a:ext cx="4813072" cy="3494791"/>
          </a:xfrm>
        </p:spPr>
        <p:txBody>
          <a:bodyPr>
            <a:normAutofit/>
          </a:bodyPr>
          <a:lstStyle/>
          <a:p>
            <a:r>
              <a:rPr lang="en-US" dirty="0"/>
              <a:t>Pusat Kesehatan Banten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9999" y="4455621"/>
            <a:ext cx="4829101" cy="1238616"/>
          </a:xfrm>
        </p:spPr>
        <p:txBody>
          <a:bodyPr>
            <a:normAutofit/>
          </a:bodyPr>
          <a:lstStyle/>
          <a:p>
            <a:r>
              <a:rPr lang="en-US" dirty="0" err="1"/>
              <a:t>Regulasi</a:t>
            </a:r>
            <a:r>
              <a:rPr lang="en-US" dirty="0"/>
              <a:t> dan </a:t>
            </a:r>
            <a:r>
              <a:rPr lang="en-US" dirty="0" err="1"/>
              <a:t>produk</a:t>
            </a:r>
            <a:r>
              <a:rPr lang="en-US" dirty="0"/>
              <a:t> 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disediakan</a:t>
            </a:r>
            <a:endParaRPr lang="en-US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793C7359-A68B-FC95-0FFA-B4C5FBE3F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256" y="1128292"/>
            <a:ext cx="5784606" cy="413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8BD4C-A0E8-4A65-4150-8E4D7E233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C0F01-4445-3BCC-D26A-87A28A076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85C9B6-2FE7-C509-18DD-63BAE41B8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20" y="130629"/>
            <a:ext cx="10351084" cy="610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19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/>
              <a:t>Qty 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disediakan</a:t>
            </a:r>
            <a:r>
              <a:rPr lang="en-US" dirty="0"/>
              <a:t> RS</a:t>
            </a:r>
          </a:p>
        </p:txBody>
      </p:sp>
      <p:graphicFrame>
        <p:nvGraphicFramePr>
          <p:cNvPr id="4" name="Content Placeholder 2" descr="SmartArt graphic">
            <a:extLst>
              <a:ext uri="{FF2B5EF4-FFF2-40B4-BE49-F238E27FC236}">
                <a16:creationId xmlns:a16="http://schemas.microsoft.com/office/drawing/2014/main" id="{59F5A1AC-D08D-42AE-B94A-1CAFB517D8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1337125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276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78B83-0D18-1551-CC5C-6C69AB54A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Rs type A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07C56C-16F4-907A-09A5-0383768EF1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1421" y="1945069"/>
            <a:ext cx="2550703" cy="113187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738B3A-0B77-BDF1-F3D3-6CE2C765E6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32" y="3126770"/>
            <a:ext cx="2550702" cy="23605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39376D-1F69-2CD6-A2B8-9AD138710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692" y="1945069"/>
            <a:ext cx="2877218" cy="32346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CB9760A-B1E8-FA31-D9E0-D52888807E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0258" y="1945069"/>
            <a:ext cx="3191126" cy="34074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1513A5-D67B-C58E-1D79-3A761F1509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1732" y="2200636"/>
            <a:ext cx="2426331" cy="263601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24B04FC-FA26-DE39-A385-D6E891273884}"/>
              </a:ext>
            </a:extLst>
          </p:cNvPr>
          <p:cNvSpPr txBox="1"/>
          <p:nvPr/>
        </p:nvSpPr>
        <p:spPr>
          <a:xfrm>
            <a:off x="1918557" y="5766891"/>
            <a:ext cx="573746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Minimal 1 unit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semua</a:t>
            </a:r>
            <a:r>
              <a:rPr lang="en-US" b="1" dirty="0"/>
              <a:t> </a:t>
            </a:r>
            <a:r>
              <a:rPr lang="en-US" b="1" dirty="0" err="1"/>
              <a:t>kebutuhan</a:t>
            </a:r>
            <a:r>
              <a:rPr lang="en-US" b="1" dirty="0"/>
              <a:t> unit </a:t>
            </a:r>
            <a:r>
              <a:rPr lang="en-US" b="1" dirty="0" err="1"/>
              <a:t>setiap</a:t>
            </a:r>
            <a:r>
              <a:rPr lang="en-US" b="1" dirty="0"/>
              <a:t> </a:t>
            </a:r>
            <a:r>
              <a:rPr lang="en-US" b="1" dirty="0" err="1"/>
              <a:t>ruangan</a:t>
            </a:r>
            <a:endParaRPr lang="en-ID" b="1" dirty="0"/>
          </a:p>
        </p:txBody>
      </p:sp>
    </p:spTree>
    <p:extLst>
      <p:ext uri="{BB962C8B-B14F-4D97-AF65-F5344CB8AC3E}">
        <p14:creationId xmlns:p14="http://schemas.microsoft.com/office/powerpoint/2010/main" val="104858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78B83-0D18-1551-CC5C-6C69AB54A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Rs type B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07C56C-16F4-907A-09A5-0383768EF1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1421" y="1945069"/>
            <a:ext cx="2278992" cy="1011303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0268BC-9189-85E4-CE64-BC55F044672D}"/>
              </a:ext>
            </a:extLst>
          </p:cNvPr>
          <p:cNvSpPr txBox="1"/>
          <p:nvPr/>
        </p:nvSpPr>
        <p:spPr>
          <a:xfrm>
            <a:off x="1918557" y="5766891"/>
            <a:ext cx="573746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Minimal 1 unit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semua</a:t>
            </a:r>
            <a:r>
              <a:rPr lang="en-US" b="1" dirty="0"/>
              <a:t> </a:t>
            </a:r>
            <a:r>
              <a:rPr lang="en-US" b="1" dirty="0" err="1"/>
              <a:t>kebutuhan</a:t>
            </a:r>
            <a:r>
              <a:rPr lang="en-US" b="1" dirty="0"/>
              <a:t> unit </a:t>
            </a:r>
            <a:r>
              <a:rPr lang="en-US" b="1" dirty="0" err="1"/>
              <a:t>setiap</a:t>
            </a:r>
            <a:r>
              <a:rPr lang="en-US" b="1" dirty="0"/>
              <a:t> </a:t>
            </a:r>
            <a:r>
              <a:rPr lang="en-US" b="1" dirty="0" err="1"/>
              <a:t>ruangan</a:t>
            </a:r>
            <a:endParaRPr lang="en-ID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506318-8E80-BCA2-AB8A-1997AAFB5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421" y="3142520"/>
            <a:ext cx="2221824" cy="8777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6431DF-E8F1-24F1-C0E4-99D845B56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21" y="4020277"/>
            <a:ext cx="2221824" cy="13053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E6BC66-63CB-9028-2B96-A64EF2DE8C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6834" y="2028438"/>
            <a:ext cx="2919166" cy="33023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72EF90C-C415-7011-16F5-5330AFE094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7334" y="2178652"/>
            <a:ext cx="3590580" cy="334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28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C7350-88DE-3F95-3708-5C147F10E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5DE91-794C-2CCD-0F55-19CB2BF86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118C0B-F7BC-8CF7-EA62-529796BA8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1207" y="187529"/>
            <a:ext cx="6090546" cy="568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593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307D0-567D-793B-19B4-99EACE933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6F6CE-FDE1-77F7-D800-DE97D7FA6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0C5EB9-A636-CCCF-2BDD-495C907F1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454" y="639316"/>
            <a:ext cx="8677338" cy="508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41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85AEC-D24A-7B8C-95D1-9EF1F0AA3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4CFBD-E025-975B-2AF9-77B0487C2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555A48-2F35-2BDF-5F22-66DA54981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94555"/>
            <a:ext cx="9939130" cy="577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46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/>
              <a:t>Waktu &amp;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Vendor</a:t>
            </a:r>
          </a:p>
        </p:txBody>
      </p:sp>
      <p:graphicFrame>
        <p:nvGraphicFramePr>
          <p:cNvPr id="4" name="Content Placeholder 2" descr="SmartArt graphic">
            <a:extLst>
              <a:ext uri="{FF2B5EF4-FFF2-40B4-BE49-F238E27FC236}">
                <a16:creationId xmlns:a16="http://schemas.microsoft.com/office/drawing/2014/main" id="{59F5A1AC-D08D-42AE-B94A-1CAFB517D8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0152359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014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FEA85-1DBA-FD18-7C9C-38FDC0B3B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Waktu </a:t>
            </a:r>
            <a:r>
              <a:rPr lang="en-US" dirty="0" err="1"/>
              <a:t>Produksi</a:t>
            </a:r>
            <a:r>
              <a:rPr lang="en-US" dirty="0"/>
              <a:t> dan </a:t>
            </a:r>
            <a:r>
              <a:rPr lang="en-US" dirty="0" err="1"/>
              <a:t>Pengiriman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00114-98FC-DFFE-EB1B-3BB1E44A6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Non-</a:t>
            </a:r>
            <a:r>
              <a:rPr lang="en-US" dirty="0" err="1"/>
              <a:t>ekatalog</a:t>
            </a:r>
            <a:r>
              <a:rPr lang="en-US" dirty="0"/>
              <a:t> (</a:t>
            </a:r>
            <a:r>
              <a:rPr lang="en-US" dirty="0" err="1"/>
              <a:t>biasanya</a:t>
            </a:r>
            <a:r>
              <a:rPr lang="en-US" dirty="0"/>
              <a:t> Import </a:t>
            </a:r>
            <a:r>
              <a:rPr lang="en-US" dirty="0" err="1"/>
              <a:t>Produk</a:t>
            </a:r>
            <a:r>
              <a:rPr lang="en-US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Waktu </a:t>
            </a:r>
            <a:r>
              <a:rPr lang="en-US" dirty="0" err="1"/>
              <a:t>Pembuatan</a:t>
            </a:r>
            <a:r>
              <a:rPr lang="en-US" dirty="0"/>
              <a:t> 2-3 </a:t>
            </a:r>
            <a:r>
              <a:rPr lang="en-US" dirty="0" err="1"/>
              <a:t>bulan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Waktu </a:t>
            </a:r>
            <a:r>
              <a:rPr lang="en-US" dirty="0" err="1"/>
              <a:t>Pengiriman</a:t>
            </a:r>
            <a:r>
              <a:rPr lang="en-US" dirty="0"/>
              <a:t> 1-2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pembuatan</a:t>
            </a:r>
            <a:endParaRPr lang="en-US" dirty="0"/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0932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17828-EA71-0C6C-F579-21EC40798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Vendor</a:t>
            </a:r>
            <a:endParaRPr lang="en-ID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4257248-741C-50AA-C2E4-AC43C4294CB0}"/>
              </a:ext>
            </a:extLst>
          </p:cNvPr>
          <p:cNvGrpSpPr/>
          <p:nvPr/>
        </p:nvGrpSpPr>
        <p:grpSpPr>
          <a:xfrm>
            <a:off x="1374873" y="2422450"/>
            <a:ext cx="1625974" cy="3005071"/>
            <a:chOff x="1374873" y="2422450"/>
            <a:chExt cx="1625974" cy="300507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3FD49BC-8A11-7DB6-6238-104AF0C0F7CC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273" y="2422450"/>
              <a:ext cx="1273968" cy="239458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54C2A86-AF25-9B90-5C2D-7D65BDF4AFDD}"/>
                </a:ext>
              </a:extLst>
            </p:cNvPr>
            <p:cNvSpPr/>
            <p:nvPr/>
          </p:nvSpPr>
          <p:spPr>
            <a:xfrm>
              <a:off x="1374873" y="4913171"/>
              <a:ext cx="1625974" cy="5143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Washer Disinfector</a:t>
              </a:r>
              <a:r>
                <a:rPr lang="en-US" sz="1200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33F0194-5789-64D8-BCAD-384A61134607}"/>
              </a:ext>
            </a:extLst>
          </p:cNvPr>
          <p:cNvGrpSpPr/>
          <p:nvPr/>
        </p:nvGrpSpPr>
        <p:grpSpPr>
          <a:xfrm>
            <a:off x="3124647" y="2255147"/>
            <a:ext cx="2333704" cy="3271998"/>
            <a:chOff x="3124647" y="2255147"/>
            <a:chExt cx="2333704" cy="327199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EAC037F-9238-CEA4-0319-AA17F0C03F58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4647" y="2255147"/>
              <a:ext cx="2333704" cy="2808724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52E858D-BD53-6FA5-E4A2-2486B597849C}"/>
                </a:ext>
              </a:extLst>
            </p:cNvPr>
            <p:cNvSpPr/>
            <p:nvPr/>
          </p:nvSpPr>
          <p:spPr>
            <a:xfrm>
              <a:off x="3124648" y="4941289"/>
              <a:ext cx="2008373" cy="5858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spcBef>
                  <a:spcPts val="0"/>
                </a:spcBef>
              </a:pPr>
              <a:r>
                <a:rPr lang="en-US" sz="1200" b="1" dirty="0"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CSSD High Temp 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F6889066-3B9F-678E-6DD1-05F15EE66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1040" y="2630113"/>
            <a:ext cx="1180985" cy="23389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6DB2F-F544-561B-60AF-ED2356F7C940}"/>
              </a:ext>
            </a:extLst>
          </p:cNvPr>
          <p:cNvSpPr/>
          <p:nvPr/>
        </p:nvSpPr>
        <p:spPr>
          <a:xfrm>
            <a:off x="5378923" y="5067308"/>
            <a:ext cx="1680058" cy="514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</a:pPr>
            <a:r>
              <a:rPr lang="en-US" sz="12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CSSD Low Temp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FE5111-7BEE-52C8-498A-76C2C14C09C0}"/>
              </a:ext>
            </a:extLst>
          </p:cNvPr>
          <p:cNvGrpSpPr/>
          <p:nvPr/>
        </p:nvGrpSpPr>
        <p:grpSpPr>
          <a:xfrm>
            <a:off x="7291670" y="2054171"/>
            <a:ext cx="4362482" cy="4375504"/>
            <a:chOff x="7291670" y="2054171"/>
            <a:chExt cx="4362482" cy="437550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ED5AF26-7C03-7392-4194-48DE4106A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91670" y="2054171"/>
              <a:ext cx="4362482" cy="3905279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A416504-D35A-ADE9-4917-64CE16D9C32B}"/>
                </a:ext>
              </a:extLst>
            </p:cNvPr>
            <p:cNvSpPr/>
            <p:nvPr/>
          </p:nvSpPr>
          <p:spPr>
            <a:xfrm>
              <a:off x="7792853" y="5915325"/>
              <a:ext cx="3819466" cy="5143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spcBef>
                  <a:spcPts val="0"/>
                </a:spcBef>
              </a:pPr>
              <a:r>
                <a:rPr lang="en-US" sz="1200" b="1" dirty="0"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ESWL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608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/>
              <a:t>Daftar Isi</a:t>
            </a:r>
          </a:p>
        </p:txBody>
      </p:sp>
      <p:graphicFrame>
        <p:nvGraphicFramePr>
          <p:cNvPr id="4" name="Content Placeholder 2" descr="SmartArt graphic">
            <a:extLst>
              <a:ext uri="{FF2B5EF4-FFF2-40B4-BE49-F238E27FC236}">
                <a16:creationId xmlns:a16="http://schemas.microsoft.com/office/drawing/2014/main" id="{59F5A1AC-D08D-42AE-B94A-1CAFB517D8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810975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552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17828-EA71-0C6C-F579-21EC40798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Vendor</a:t>
            </a:r>
            <a:endParaRPr lang="en-ID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4C2A86-AF25-9B90-5C2D-7D65BDF4AFDD}"/>
              </a:ext>
            </a:extLst>
          </p:cNvPr>
          <p:cNvSpPr/>
          <p:nvPr/>
        </p:nvSpPr>
        <p:spPr>
          <a:xfrm>
            <a:off x="1374873" y="4913171"/>
            <a:ext cx="1625974" cy="514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Patient Monitor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2E858D-BD53-6FA5-E4A2-2486B597849C}"/>
              </a:ext>
            </a:extLst>
          </p:cNvPr>
          <p:cNvSpPr/>
          <p:nvPr/>
        </p:nvSpPr>
        <p:spPr>
          <a:xfrm>
            <a:off x="3124648" y="4941289"/>
            <a:ext cx="2008373" cy="5858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</a:pPr>
            <a:r>
              <a:rPr lang="en-US" sz="12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Defibrillator</a:t>
            </a:r>
            <a:endParaRPr lang="en-US" sz="1200" b="1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C6DB2F-F544-561B-60AF-ED2356F7C940}"/>
              </a:ext>
            </a:extLst>
          </p:cNvPr>
          <p:cNvSpPr/>
          <p:nvPr/>
        </p:nvSpPr>
        <p:spPr>
          <a:xfrm>
            <a:off x="5743561" y="5012795"/>
            <a:ext cx="1680058" cy="514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</a:pPr>
            <a:r>
              <a:rPr lang="en-US" sz="12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ECG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416504-D35A-ADE9-4917-64CE16D9C32B}"/>
              </a:ext>
            </a:extLst>
          </p:cNvPr>
          <p:cNvSpPr/>
          <p:nvPr/>
        </p:nvSpPr>
        <p:spPr>
          <a:xfrm>
            <a:off x="7423619" y="5909715"/>
            <a:ext cx="3819466" cy="514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</a:pPr>
            <a:r>
              <a:rPr lang="en-US" sz="12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Laser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B061C1-CC55-58C2-E76D-EFC8C01532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447" y="2831429"/>
            <a:ext cx="1676400" cy="15992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2F49D55-0F40-A4C0-76DA-1212B51AE31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313" y="2831429"/>
            <a:ext cx="1745672" cy="16265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3116C62-0192-E1DF-D408-06035B9A31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429" y="2831429"/>
            <a:ext cx="1787190" cy="1778172"/>
          </a:xfrm>
          <a:prstGeom prst="rect">
            <a:avLst/>
          </a:prstGeom>
        </p:spPr>
      </p:pic>
      <p:pic>
        <p:nvPicPr>
          <p:cNvPr id="14" name="Content Placeholder 7">
            <a:extLst>
              <a:ext uri="{FF2B5EF4-FFF2-40B4-BE49-F238E27FC236}">
                <a16:creationId xmlns:a16="http://schemas.microsoft.com/office/drawing/2014/main" id="{4F1D2687-0348-9D71-7A06-42CD657C6E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133" y="2552323"/>
            <a:ext cx="2754420" cy="3147909"/>
          </a:xfrm>
        </p:spPr>
      </p:pic>
    </p:spTree>
    <p:extLst>
      <p:ext uri="{BB962C8B-B14F-4D97-AF65-F5344CB8AC3E}">
        <p14:creationId xmlns:p14="http://schemas.microsoft.com/office/powerpoint/2010/main" val="1759675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17828-EA71-0C6C-F579-21EC40798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Vendor</a:t>
            </a:r>
            <a:endParaRPr lang="en-ID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4C2A86-AF25-9B90-5C2D-7D65BDF4AFDD}"/>
              </a:ext>
            </a:extLst>
          </p:cNvPr>
          <p:cNvSpPr/>
          <p:nvPr/>
        </p:nvSpPr>
        <p:spPr>
          <a:xfrm>
            <a:off x="2407079" y="4941289"/>
            <a:ext cx="1625974" cy="514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Bed Patient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416504-D35A-ADE9-4917-64CE16D9C32B}"/>
              </a:ext>
            </a:extLst>
          </p:cNvPr>
          <p:cNvSpPr/>
          <p:nvPr/>
        </p:nvSpPr>
        <p:spPr>
          <a:xfrm>
            <a:off x="4758956" y="5538881"/>
            <a:ext cx="3819466" cy="514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</a:pPr>
            <a:r>
              <a:rPr lang="en-US" sz="1200" b="1" dirty="0" err="1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Anesthesi</a:t>
            </a:r>
            <a:r>
              <a:rPr lang="en-US" sz="12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Machine</a:t>
            </a:r>
            <a:endParaRPr lang="en-US" sz="1200" b="1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6894C9-B241-16EC-64A5-AAF6216C23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221" y="2601153"/>
            <a:ext cx="3733800" cy="22713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BBD123F-AB13-1E8F-DD54-820B9549D9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371" y="2108193"/>
            <a:ext cx="2286000" cy="343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36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38DD5-D293-B0FD-E89C-067ECD325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5FAE2-3E82-A70D-2BED-618602997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err="1"/>
              <a:t>Konfirmasi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A dan B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/>
              <a:t>Dibutuhkan</a:t>
            </a:r>
            <a:r>
              <a:rPr lang="en-US" dirty="0"/>
              <a:t> RAB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tiap</a:t>
            </a:r>
            <a:r>
              <a:rPr lang="en-US" dirty="0"/>
              <a:t> </a:t>
            </a:r>
            <a:r>
              <a:rPr lang="en-US" dirty="0" err="1"/>
              <a:t>ruangan</a:t>
            </a:r>
            <a:r>
              <a:rPr lang="en-US" dirty="0"/>
              <a:t> (</a:t>
            </a:r>
            <a:r>
              <a:rPr lang="en-US" dirty="0" err="1"/>
              <a:t>berdasarkan</a:t>
            </a:r>
            <a:r>
              <a:rPr lang="en-US" dirty="0"/>
              <a:t> data </a:t>
            </a:r>
            <a:r>
              <a:rPr lang="en-US" dirty="0" err="1"/>
              <a:t>kebutuhan</a:t>
            </a:r>
            <a:r>
              <a:rPr lang="en-US" dirty="0"/>
              <a:t> RS)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dan </a:t>
            </a:r>
            <a:r>
              <a:rPr lang="en-US" dirty="0" err="1"/>
              <a:t>konsultan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merancang</a:t>
            </a:r>
            <a:r>
              <a:rPr lang="en-US" dirty="0"/>
              <a:t> dan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list </a:t>
            </a:r>
            <a:r>
              <a:rPr lang="en-US" dirty="0" err="1"/>
              <a:t>kebutuhan</a:t>
            </a:r>
            <a:endParaRPr lang="en-US" dirty="0"/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732963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51DDA-7897-72DD-FF3E-4527CC12C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C65C8-A49D-7466-7A97-D1687DFA9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A24A84A-2118-EB21-57B2-256C03C60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282267"/>
            <a:ext cx="10058399" cy="565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7033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107" y="286603"/>
            <a:ext cx="10675478" cy="1450757"/>
          </a:xfrm>
        </p:spPr>
        <p:txBody>
          <a:bodyPr>
            <a:normAutofit/>
          </a:bodyPr>
          <a:lstStyle/>
          <a:p>
            <a:r>
              <a:rPr lang="en-US" dirty="0" err="1"/>
              <a:t>Pembagian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RS &amp; </a:t>
            </a:r>
            <a:r>
              <a:rPr lang="en-US" dirty="0" err="1"/>
              <a:t>Peralatan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Dibutuhkan</a:t>
            </a:r>
            <a:endParaRPr lang="en-US" dirty="0"/>
          </a:p>
        </p:txBody>
      </p:sp>
      <p:graphicFrame>
        <p:nvGraphicFramePr>
          <p:cNvPr id="4" name="Content Placeholder 2" descr="SmartArt graphic">
            <a:extLst>
              <a:ext uri="{FF2B5EF4-FFF2-40B4-BE49-F238E27FC236}">
                <a16:creationId xmlns:a16="http://schemas.microsoft.com/office/drawing/2014/main" id="{59F5A1AC-D08D-42AE-B94A-1CAFB517D8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9305611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5512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23F26-A403-2DE8-B38D-646B9A658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Pembagian</a:t>
            </a:r>
            <a:r>
              <a:rPr lang="en-US" dirty="0"/>
              <a:t> RS </a:t>
            </a:r>
            <a:r>
              <a:rPr lang="en-US" sz="1600" dirty="0"/>
              <a:t>(</a:t>
            </a:r>
            <a:r>
              <a:rPr lang="en-US" sz="1600" dirty="0" err="1"/>
              <a:t>Permenkes</a:t>
            </a:r>
            <a:r>
              <a:rPr lang="en-US" sz="1600" dirty="0"/>
              <a:t> No.56 </a:t>
            </a:r>
            <a:r>
              <a:rPr lang="en-US" sz="1600" dirty="0" err="1"/>
              <a:t>tahun</a:t>
            </a:r>
            <a:r>
              <a:rPr lang="en-US" sz="1600" dirty="0"/>
              <a:t> 2014)</a:t>
            </a:r>
            <a:endParaRPr lang="en-ID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0F050-18A6-8243-96BC-ED2024D9D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RS </a:t>
            </a:r>
            <a:r>
              <a:rPr lang="en-US" b="1" dirty="0" err="1"/>
              <a:t>dibedakan</a:t>
            </a:r>
            <a:r>
              <a:rPr lang="en-US" b="1" dirty="0"/>
              <a:t> </a:t>
            </a:r>
            <a:r>
              <a:rPr lang="en-US" b="1" dirty="0" err="1"/>
              <a:t>menjadi</a:t>
            </a:r>
            <a:r>
              <a:rPr lang="en-US" b="1" dirty="0"/>
              <a:t> :</a:t>
            </a:r>
          </a:p>
          <a:p>
            <a:r>
              <a:rPr lang="en-US" dirty="0"/>
              <a:t>RS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A;</a:t>
            </a:r>
          </a:p>
          <a:p>
            <a:r>
              <a:rPr lang="en-US" dirty="0"/>
              <a:t>RS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B;</a:t>
            </a:r>
          </a:p>
          <a:p>
            <a:r>
              <a:rPr lang="en-US" dirty="0"/>
              <a:t>RS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C;</a:t>
            </a:r>
          </a:p>
          <a:p>
            <a:r>
              <a:rPr lang="en-US" dirty="0"/>
              <a:t>RS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D;</a:t>
            </a:r>
          </a:p>
          <a:p>
            <a:r>
              <a:rPr lang="en-US" dirty="0"/>
              <a:t>RS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A;</a:t>
            </a:r>
          </a:p>
          <a:p>
            <a:r>
              <a:rPr lang="en-US" dirty="0"/>
              <a:t>RS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B;</a:t>
            </a:r>
          </a:p>
          <a:p>
            <a:r>
              <a:rPr lang="en-US" dirty="0"/>
              <a:t>RS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C.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2EEEE0-5A51-5B9F-7F74-93F7777F2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0364" y="2213385"/>
            <a:ext cx="5648366" cy="23526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8893F0-635E-2A5B-7392-6E4F92A75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095" y="4620671"/>
            <a:ext cx="5267364" cy="16192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D4EB42-E369-08F7-CADB-D64DA2BFE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3509" y="3179219"/>
            <a:ext cx="5676942" cy="20383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9464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D005E-C9FC-BADE-723E-487F2311D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51C65-533B-1D16-B25D-EE04C6698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568A27-244B-F43B-034A-A667F886A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86" y="262102"/>
            <a:ext cx="8518119" cy="583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18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CCC3-7154-DFB1-1082-F387F9B02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RS </a:t>
            </a:r>
            <a:r>
              <a:rPr lang="en-US" dirty="0" err="1"/>
              <a:t>Tipe</a:t>
            </a:r>
            <a:r>
              <a:rPr lang="en-US" dirty="0"/>
              <a:t> A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4D40B01-8609-DD48-4233-F1B8E5794F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9863" y="2016385"/>
            <a:ext cx="5314989" cy="2171716"/>
          </a:xfr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D80CE2-C8A8-7A37-55B4-E3372536E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863" y="4308103"/>
            <a:ext cx="5314989" cy="9094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46E12DC-74AB-B0CF-68BD-83E1DE562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3200" y="2016385"/>
            <a:ext cx="5029237" cy="40291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6275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CCC3-7154-DFB1-1082-F387F9B02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RS </a:t>
            </a:r>
            <a:r>
              <a:rPr lang="en-US" dirty="0" err="1"/>
              <a:t>Tipe</a:t>
            </a:r>
            <a:r>
              <a:rPr lang="en-US" dirty="0"/>
              <a:t> B</a:t>
            </a:r>
            <a:endParaRPr lang="en-ID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CC10BF3-31E1-7169-4D71-E80CEC9DD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357" y="3013083"/>
            <a:ext cx="5029237" cy="21526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24E89E4-8D19-1096-8C2D-F7C9C6B3E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3170" y="1993401"/>
            <a:ext cx="4972086" cy="42386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1A77FF2-EEAE-5420-2713-209CE05158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0595" y="1993401"/>
            <a:ext cx="5023000" cy="8691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9248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5FC55-8EF0-EFB5-B4FE-877A11931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00264-E42F-3E0D-5DD9-12169AEFE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9709EA-C85E-1FBB-B003-A19D6E893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86603"/>
            <a:ext cx="5953169" cy="9810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130536-32B5-E5A7-2178-4E84428FA3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267685"/>
            <a:ext cx="5962694" cy="12382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69C09E-58D4-CD9E-618A-8D5CC11F4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705" y="2505944"/>
            <a:ext cx="5981744" cy="9810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F0816F-3F52-EB2E-86A9-56735B3CAB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230" y="3486837"/>
            <a:ext cx="5981744" cy="333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C4B9C88-9386-7C3C-5696-31021809AB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605" y="3820214"/>
            <a:ext cx="6019844" cy="192406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488EC2C-D697-74DC-E427-E994236263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9180" y="5724412"/>
            <a:ext cx="5991269" cy="54292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65BD10-C150-E0C0-F37B-1E76DCB883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92481" y="235240"/>
            <a:ext cx="4365372" cy="20648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7C3D9CD-AC3C-F6CE-AAF8-4D6384DEE2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92481" y="2300130"/>
            <a:ext cx="4448552" cy="92382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2DD1F07-9166-E77C-984F-29AEDF13E9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92482" y="3175770"/>
            <a:ext cx="4448552" cy="40506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DF7E23A-5C82-AB67-F801-72B78FE1E0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99986" y="3653525"/>
            <a:ext cx="2619034" cy="276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813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127B5-08BA-4E5A-2E90-B7DF8DFF6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Peralatan</a:t>
            </a:r>
            <a:r>
              <a:rPr lang="en-US" dirty="0"/>
              <a:t> yang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tiap</a:t>
            </a:r>
            <a:r>
              <a:rPr lang="en-US" dirty="0"/>
              <a:t> </a:t>
            </a:r>
            <a:r>
              <a:rPr lang="en-US" dirty="0" err="1"/>
              <a:t>Pelayanan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E6BDE-D076-321B-C53A-AEEB6C7B0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2"/>
            <a:ext cx="5516693" cy="3760890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b="1" dirty="0"/>
              <a:t> </a:t>
            </a:r>
            <a:r>
              <a:rPr lang="en-US" b="1" dirty="0" err="1">
                <a:hlinkClick r:id="rId2" action="ppaction://hlinkfile"/>
              </a:rPr>
              <a:t>Pelayanan</a:t>
            </a:r>
            <a:r>
              <a:rPr lang="en-US" b="1" dirty="0">
                <a:hlinkClick r:id="rId2" action="ppaction://hlinkfile"/>
              </a:rPr>
              <a:t> </a:t>
            </a:r>
            <a:r>
              <a:rPr lang="en-US" b="1" dirty="0" err="1">
                <a:hlinkClick r:id="rId2" action="ppaction://hlinkfile"/>
              </a:rPr>
              <a:t>Gawat</a:t>
            </a:r>
            <a:r>
              <a:rPr lang="en-US" b="1" dirty="0">
                <a:hlinkClick r:id="rId2" action="ppaction://hlinkfile"/>
              </a:rPr>
              <a:t> </a:t>
            </a:r>
            <a:r>
              <a:rPr lang="en-US" b="1" dirty="0" err="1">
                <a:hlinkClick r:id="rId2" action="ppaction://hlinkfile"/>
              </a:rPr>
              <a:t>Darurat</a:t>
            </a:r>
            <a:r>
              <a:rPr lang="en-US" b="1" dirty="0">
                <a:hlinkClick r:id="rId2" action="ppaction://hlinkfile"/>
              </a:rPr>
              <a:t> (56 Item)</a:t>
            </a:r>
            <a:endParaRPr lang="en-US" b="1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(49 item)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Bedah</a:t>
            </a:r>
            <a:r>
              <a:rPr lang="en-US" dirty="0"/>
              <a:t> (10 item)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Kesehatan </a:t>
            </a:r>
            <a:r>
              <a:rPr lang="en-US" dirty="0" err="1"/>
              <a:t>anak</a:t>
            </a:r>
            <a:r>
              <a:rPr lang="en-US" dirty="0"/>
              <a:t> (68 item)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Obstetri</a:t>
            </a:r>
            <a:r>
              <a:rPr lang="en-US" dirty="0"/>
              <a:t> &amp; </a:t>
            </a:r>
            <a:r>
              <a:rPr lang="en-US" dirty="0" err="1"/>
              <a:t>genekologi</a:t>
            </a:r>
            <a:r>
              <a:rPr lang="en-US" dirty="0"/>
              <a:t> (283 item)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b="1" dirty="0" err="1">
                <a:hlinkClick r:id="rId3" action="ppaction://hlinkfile"/>
              </a:rPr>
              <a:t>Pelayanan</a:t>
            </a:r>
            <a:r>
              <a:rPr lang="en-US" b="1" dirty="0">
                <a:hlinkClick r:id="rId3" action="ppaction://hlinkfile"/>
              </a:rPr>
              <a:t> </a:t>
            </a:r>
            <a:r>
              <a:rPr lang="en-US" b="1" dirty="0" err="1">
                <a:hlinkClick r:id="rId3" action="ppaction://hlinkfile"/>
              </a:rPr>
              <a:t>Anesthesiologi</a:t>
            </a:r>
            <a:r>
              <a:rPr lang="en-US" b="1" dirty="0">
                <a:hlinkClick r:id="rId3" action="ppaction://hlinkfile"/>
              </a:rPr>
              <a:t> &amp; </a:t>
            </a:r>
            <a:r>
              <a:rPr lang="en-US" b="1" dirty="0" err="1">
                <a:hlinkClick r:id="rId3" action="ppaction://hlinkfile"/>
              </a:rPr>
              <a:t>terapi</a:t>
            </a:r>
            <a:r>
              <a:rPr lang="en-US" b="1" dirty="0">
                <a:hlinkClick r:id="rId3" action="ppaction://hlinkfile"/>
              </a:rPr>
              <a:t> </a:t>
            </a:r>
            <a:r>
              <a:rPr lang="en-US" b="1" dirty="0" err="1">
                <a:hlinkClick r:id="rId3" action="ppaction://hlinkfile"/>
              </a:rPr>
              <a:t>Intesif</a:t>
            </a:r>
            <a:r>
              <a:rPr lang="en-US" b="1" dirty="0">
                <a:hlinkClick r:id="rId3" action="ppaction://hlinkfile"/>
              </a:rPr>
              <a:t> (142 item)</a:t>
            </a:r>
            <a:endParaRPr lang="en-US" b="1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Mikrobiologi</a:t>
            </a:r>
            <a:r>
              <a:rPr lang="en-US" dirty="0"/>
              <a:t> (38 item)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Patologi</a:t>
            </a:r>
            <a:r>
              <a:rPr lang="en-US" dirty="0"/>
              <a:t> </a:t>
            </a:r>
            <a:r>
              <a:rPr lang="en-US" dirty="0" err="1"/>
              <a:t>Anatomi</a:t>
            </a:r>
            <a:r>
              <a:rPr lang="en-US" dirty="0"/>
              <a:t> (70 item)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US" b="1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520BCEA-93C8-8471-5C20-3A85ED32AE0A}"/>
              </a:ext>
            </a:extLst>
          </p:cNvPr>
          <p:cNvSpPr txBox="1">
            <a:spLocks/>
          </p:cNvSpPr>
          <p:nvPr/>
        </p:nvSpPr>
        <p:spPr>
          <a:xfrm>
            <a:off x="6747300" y="2108200"/>
            <a:ext cx="5516693" cy="3760891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Patologi</a:t>
            </a:r>
            <a:r>
              <a:rPr lang="en-US" dirty="0"/>
              <a:t> </a:t>
            </a:r>
            <a:r>
              <a:rPr lang="en-US" dirty="0" err="1"/>
              <a:t>Klinik</a:t>
            </a:r>
            <a:r>
              <a:rPr lang="en-US" dirty="0"/>
              <a:t> (54 item)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b="1" dirty="0"/>
              <a:t> </a:t>
            </a:r>
            <a:r>
              <a:rPr lang="en-US" b="1" dirty="0" err="1">
                <a:hlinkClick r:id="rId4" action="ppaction://hlinkfile"/>
              </a:rPr>
              <a:t>Pelayanan</a:t>
            </a:r>
            <a:r>
              <a:rPr lang="en-US" b="1" dirty="0">
                <a:hlinkClick r:id="rId4" action="ppaction://hlinkfile"/>
              </a:rPr>
              <a:t> </a:t>
            </a:r>
            <a:r>
              <a:rPr lang="en-US" b="1" dirty="0" err="1">
                <a:hlinkClick r:id="rId4" action="ppaction://hlinkfile"/>
              </a:rPr>
              <a:t>Radiologi</a:t>
            </a:r>
            <a:r>
              <a:rPr lang="en-US" b="1" dirty="0">
                <a:hlinkClick r:id="rId4" action="ppaction://hlinkfile"/>
              </a:rPr>
              <a:t> (49 item)</a:t>
            </a:r>
            <a:endParaRPr lang="en-US" b="1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RehabMedik</a:t>
            </a:r>
            <a:r>
              <a:rPr lang="en-US" dirty="0"/>
              <a:t> (84 item)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Pemulsaran</a:t>
            </a:r>
            <a:r>
              <a:rPr lang="en-US" dirty="0"/>
              <a:t> </a:t>
            </a:r>
            <a:r>
              <a:rPr lang="en-US" dirty="0" err="1"/>
              <a:t>Jenazah</a:t>
            </a:r>
            <a:r>
              <a:rPr lang="en-US" dirty="0"/>
              <a:t> (14 item)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Instlaasi</a:t>
            </a:r>
            <a:r>
              <a:rPr lang="en-US" dirty="0"/>
              <a:t> </a:t>
            </a:r>
            <a:r>
              <a:rPr lang="en-US" dirty="0" err="1"/>
              <a:t>Gizi</a:t>
            </a:r>
            <a:r>
              <a:rPr lang="en-US" dirty="0"/>
              <a:t> (123 item)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US" b="1" dirty="0"/>
          </a:p>
          <a:p>
            <a:pPr marL="0" indent="0">
              <a:buClr>
                <a:schemeClr val="tx1"/>
              </a:buClr>
              <a:buNone/>
            </a:pPr>
            <a:r>
              <a:rPr lang="en-US" sz="4000" b="1" dirty="0"/>
              <a:t>Total 1,040 Item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US" b="1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6905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2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3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4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5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{2E9742AC-3E75-4E14-A2C9-AFA826A79226}tf11437505_win32</Template>
  <TotalTime>0</TotalTime>
  <Words>319</Words>
  <Application>Microsoft Office PowerPoint</Application>
  <PresentationFormat>Breitbild</PresentationFormat>
  <Paragraphs>62</Paragraphs>
  <Slides>23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8" baseType="lpstr">
      <vt:lpstr>Calibri</vt:lpstr>
      <vt:lpstr>Georgia Pro Cond Light</vt:lpstr>
      <vt:lpstr>Speak Pro</vt:lpstr>
      <vt:lpstr>Wingdings</vt:lpstr>
      <vt:lpstr>RetrospectVTI</vt:lpstr>
      <vt:lpstr>Pusat Kesehatan Banten</vt:lpstr>
      <vt:lpstr>Daftar Isi</vt:lpstr>
      <vt:lpstr>Pembagian Tipe RS &amp; Peralatan yg Dibutuhkan</vt:lpstr>
      <vt:lpstr>Pembagian RS (Permenkes No.56 tahun 2014)</vt:lpstr>
      <vt:lpstr>PowerPoint-Präsentation</vt:lpstr>
      <vt:lpstr>RS Tipe A</vt:lpstr>
      <vt:lpstr>RS Tipe B</vt:lpstr>
      <vt:lpstr>PowerPoint-Präsentation</vt:lpstr>
      <vt:lpstr>Peralatan yang dibutuhkan tiap Pelayanan</vt:lpstr>
      <vt:lpstr>PowerPoint-Präsentation</vt:lpstr>
      <vt:lpstr>Qty yang perlu disediakan RS</vt:lpstr>
      <vt:lpstr>Rs type A</vt:lpstr>
      <vt:lpstr>Rs type B</vt:lpstr>
      <vt:lpstr>PowerPoint-Präsentation</vt:lpstr>
      <vt:lpstr>PowerPoint-Präsentation</vt:lpstr>
      <vt:lpstr>PowerPoint-Präsentation</vt:lpstr>
      <vt:lpstr>Waktu &amp; Contoh Produk Vendor</vt:lpstr>
      <vt:lpstr>Waktu Produksi dan Pengiriman</vt:lpstr>
      <vt:lpstr>Contoh Produk Vendor</vt:lpstr>
      <vt:lpstr>Contoh Produk Vendor</vt:lpstr>
      <vt:lpstr>Contoh Produk Vendor</vt:lpstr>
      <vt:lpstr>Next Step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Pusat Kesehatan Banten</dc:title>
  <dc:creator>Hendry Ang</dc:creator>
  <cp:lastModifiedBy>Pierre Boeschlin</cp:lastModifiedBy>
  <cp:revision>11</cp:revision>
  <dcterms:created xsi:type="dcterms:W3CDTF">2022-09-12T11:51:28Z</dcterms:created>
  <dcterms:modified xsi:type="dcterms:W3CDTF">2022-11-15T14:57:36Z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